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256" r:id="rId2"/>
    <p:sldId id="276" r:id="rId3"/>
    <p:sldId id="268" r:id="rId4"/>
    <p:sldId id="269" r:id="rId5"/>
    <p:sldId id="270" r:id="rId6"/>
    <p:sldId id="277" r:id="rId7"/>
    <p:sldId id="279" r:id="rId8"/>
    <p:sldId id="281" r:id="rId9"/>
    <p:sldId id="280" r:id="rId10"/>
    <p:sldId id="263" r:id="rId11"/>
    <p:sldId id="272" r:id="rId12"/>
    <p:sldId id="273" r:id="rId13"/>
    <p:sldId id="271" r:id="rId14"/>
    <p:sldId id="27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FF"/>
    <a:srgbClr val="549E39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975" autoAdjust="0"/>
  </p:normalViewPr>
  <p:slideViewPr>
    <p:cSldViewPr snapToGrid="0">
      <p:cViewPr>
        <p:scale>
          <a:sx n="75" d="100"/>
          <a:sy n="75" d="100"/>
        </p:scale>
        <p:origin x="172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1.2399322625981301E-2"/>
                  <c:y val="5.6508102578140497E-3"/>
                </c:manualLayout>
              </c:layout>
              <c:tx>
                <c:rich>
                  <a:bodyPr/>
                  <a:lstStyle/>
                  <a:p>
                    <a:fld id="{E34DE481-CAB3-41CB-9BE9-8A354432AEB1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F9A8BC53-E109-462F-9AF2-2859DA01E7AD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FAA-4DB4-95D7-27D8BE985A6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C071D68A-ABF6-4586-8990-2E106C95261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9702267F-EA6B-49EE-B878-3C28E6D5102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FAA-4DB4-95D7-27D8BE985A6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564499DF-9F22-48DF-AC62-6D6A98A567DA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29EC3D7A-E08B-4473-B32E-6A307E64558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FAA-4DB4-95D7-27D8BE985A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80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FAA-4DB4-95D7-27D8BE985A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3A3ED41A-6D2E-45D4-9214-D0116DC39EC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7242677C-8505-42F2-932F-C0A4A62BD0F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3A0-4CB8-A346-5EB9756A7E8B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34A52632-A301-4837-9C74-BE8B59C12C52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125DEE2E-39EF-47C1-A119-9CE0C0D831B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3A0-4CB8-A346-5EB9756A7E8B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45B34611-F165-4587-946A-125368B7874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1855B99-FF56-4CFA-B881-F26465E760D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3A0-4CB8-A346-5EB9756A7E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63</c:v>
                </c:pt>
                <c:pt idx="2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3A0-4CB8-A346-5EB9756A7E8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 smtClean="0"/>
              <a:t>Live Demo</a:t>
            </a:r>
            <a:endParaRPr lang="en-NZ" sz="2800" i="1" dirty="0"/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 smtClean="0"/>
              <a:t>AI Course Selection</a:t>
            </a:r>
            <a:endParaRPr lang="en-NZ" sz="5400" dirty="0"/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NZ" dirty="0" smtClean="0"/>
              <a:t>We are creating an innovative and user-friendly solution to make course selection quicker and easier for students.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Every semester, tertiary students have to enrol in courses they want to take. They seek out the ANU, its website and third parties for suggestions and reviews of potential courses.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Sometimes this is a logistical nightmare – and it’s impossible to decide on which courses to choose. </a:t>
            </a:r>
          </a:p>
          <a:p>
            <a:pPr>
              <a:lnSpc>
                <a:spcPct val="120000"/>
              </a:lnSpc>
            </a:pPr>
            <a:r>
              <a:rPr lang="en-NZ" dirty="0" smtClean="0"/>
              <a:t>This is where AI course selection comes in.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99ED6D-365F-4CAE-942F-ECA78F74B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A5E06-7FC9-4C7F-BA49-988F3774E414}"/>
              </a:ext>
            </a:extLst>
          </p:cNvPr>
          <p:cNvGrpSpPr/>
          <p:nvPr/>
        </p:nvGrpSpPr>
        <p:grpSpPr>
          <a:xfrm>
            <a:off x="3853369" y="5474172"/>
            <a:ext cx="4485261" cy="790575"/>
            <a:chOff x="3354792" y="5582055"/>
            <a:chExt cx="4485261" cy="790575"/>
          </a:xfrm>
        </p:grpSpPr>
        <p:sp>
          <p:nvSpPr>
            <p:cNvPr id="17" name="Rounded Rectangle 14">
              <a:extLst>
                <a:ext uri="{FF2B5EF4-FFF2-40B4-BE49-F238E27FC236}">
                  <a16:creationId xmlns:a16="http://schemas.microsoft.com/office/drawing/2014/main" id="{A23E5603-4734-4F1A-8ED3-85810C22AC1A}"/>
                </a:ext>
              </a:extLst>
            </p:cNvPr>
            <p:cNvSpPr/>
            <p:nvPr/>
          </p:nvSpPr>
          <p:spPr>
            <a:xfrm>
              <a:off x="3354792" y="5582055"/>
              <a:ext cx="4485261" cy="790575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Ins="108000" rtlCol="0" anchor="ctr"/>
            <a:lstStyle/>
            <a:p>
              <a:pPr algn="r"/>
              <a:endParaRPr lang="en-NZ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E173552-25D9-413E-A6A6-FD2EE305F850}"/>
                </a:ext>
              </a:extLst>
            </p:cNvPr>
            <p:cNvSpPr/>
            <p:nvPr/>
          </p:nvSpPr>
          <p:spPr>
            <a:xfrm>
              <a:off x="3509789" y="5672671"/>
              <a:ext cx="1928986" cy="602673"/>
            </a:xfrm>
            <a:prstGeom prst="rightArrow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6C154-C4E7-4918-A85A-72F16C8461C1}"/>
                </a:ext>
              </a:extLst>
            </p:cNvPr>
            <p:cNvSpPr txBox="1"/>
            <p:nvPr/>
          </p:nvSpPr>
          <p:spPr>
            <a:xfrm>
              <a:off x="5052821" y="5787715"/>
              <a:ext cx="2787232" cy="369332"/>
            </a:xfrm>
            <a:prstGeom prst="rect">
              <a:avLst/>
            </a:prstGeom>
            <a:noFill/>
          </p:spPr>
          <p:txBody>
            <a:bodyPr wrap="square" rIns="144000" rtlCol="0">
              <a:spAutoFit/>
            </a:bodyPr>
            <a:lstStyle/>
            <a:p>
              <a:pPr algn="r"/>
              <a:r>
                <a:rPr lang="en-NZ" b="1" dirty="0">
                  <a:solidFill>
                    <a:schemeClr val="accent6">
                      <a:lumMod val="75000"/>
                    </a:schemeClr>
                  </a:solidFill>
                </a:rPr>
                <a:t>Platform: Website</a:t>
              </a:r>
            </a:p>
          </p:txBody>
        </p:sp>
      </p:grpSp>
      <p:pic>
        <p:nvPicPr>
          <p:cNvPr id="22" name="Content Placeholder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B5A54-CF04-4A77-B54F-9E0EDB40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0" y="999075"/>
            <a:ext cx="6920617" cy="4351338"/>
          </a:xfrm>
        </p:spPr>
      </p:pic>
    </p:spTree>
    <p:extLst>
      <p:ext uri="{BB962C8B-B14F-4D97-AF65-F5344CB8AC3E}">
        <p14:creationId xmlns:p14="http://schemas.microsoft.com/office/powerpoint/2010/main" val="690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1496</TotalTime>
  <Words>513</Words>
  <Application>Microsoft Office PowerPoint</Application>
  <PresentationFormat>Widescreen</PresentationFormat>
  <Paragraphs>170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Unicode MS</vt:lpstr>
      <vt:lpstr>Arial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  <vt:lpstr>AI Course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205</cp:revision>
  <dcterms:created xsi:type="dcterms:W3CDTF">2018-03-22T09:00:38Z</dcterms:created>
  <dcterms:modified xsi:type="dcterms:W3CDTF">2018-03-27T01:48:58Z</dcterms:modified>
</cp:coreProperties>
</file>